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565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53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855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85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224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1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269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299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98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85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528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977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indeed.com/career-advice/interviewing/what-to-wear-to-an-intervie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C2F23-7622-4A00-AC69-9961C8A16D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1"/>
            <a:ext cx="10058400" cy="3653657"/>
          </a:xfrm>
        </p:spPr>
        <p:txBody>
          <a:bodyPr/>
          <a:lstStyle/>
          <a:p>
            <a:pPr algn="ctr"/>
            <a:r>
              <a:rPr lang="en-GB" dirty="0">
                <a:latin typeface="Cooper Black" panose="0208090404030B020404" pitchFamily="18" charset="0"/>
              </a:rPr>
              <a:t>Preparing for a virtual interview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CC10A3-EDB8-4146-9E5B-BC2DEE13B5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8716" y="304897"/>
            <a:ext cx="10058400" cy="1143000"/>
          </a:xfrm>
        </p:spPr>
        <p:txBody>
          <a:bodyPr>
            <a:normAutofit/>
          </a:bodyPr>
          <a:lstStyle/>
          <a:p>
            <a:pPr algn="ctr"/>
            <a:r>
              <a:rPr lang="en-GB" sz="4800" dirty="0">
                <a:latin typeface="Cooper Black" panose="0208090404030B020404" pitchFamily="18" charset="0"/>
              </a:rPr>
              <a:t>Top 5 tips</a:t>
            </a:r>
          </a:p>
        </p:txBody>
      </p:sp>
    </p:spTree>
    <p:extLst>
      <p:ext uri="{BB962C8B-B14F-4D97-AF65-F5344CB8AC3E}">
        <p14:creationId xmlns:p14="http://schemas.microsoft.com/office/powerpoint/2010/main" val="2274682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040" y="1837345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8800" dirty="0">
                <a:latin typeface="Cooper Black" panose="0208090404030B020404" pitchFamily="18" charset="0"/>
              </a:rPr>
              <a:t>Body language is still important</a:t>
            </a:r>
          </a:p>
        </p:txBody>
      </p:sp>
    </p:spTree>
    <p:extLst>
      <p:ext uri="{BB962C8B-B14F-4D97-AF65-F5344CB8AC3E}">
        <p14:creationId xmlns:p14="http://schemas.microsoft.com/office/powerpoint/2010/main" val="1927173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8823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#5 Body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3" y="1895911"/>
            <a:ext cx="8221210" cy="426160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Act as if you were doing the interview in person.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Sit up right – aim to have your face in the middle of the screen.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Look into the webcam and keep eye contact.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Don’t move around too much or fidget.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Smile, and it is ok to wave at the start and end.</a:t>
            </a: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</p:txBody>
      </p:sp>
      <p:pic>
        <p:nvPicPr>
          <p:cNvPr id="5122" name="Picture 2" descr="Video Interview Best Practices – Career Education and Professional  Advancement | School of Public and Environmental Affairs | Indiana  University Bloomington">
            <a:extLst>
              <a:ext uri="{FF2B5EF4-FFF2-40B4-BE49-F238E27FC236}">
                <a16:creationId xmlns:a16="http://schemas.microsoft.com/office/drawing/2014/main" id="{90F62505-E6DE-4205-B923-3FB67DD080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2" t="10214" r="9932" b="13395"/>
          <a:stretch/>
        </p:blipFill>
        <p:spPr bwMode="auto">
          <a:xfrm>
            <a:off x="8649667" y="1853965"/>
            <a:ext cx="2985863" cy="2172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B6182F-9663-4AD3-87AD-0F348A5FCC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83" r="5678"/>
          <a:stretch/>
        </p:blipFill>
        <p:spPr>
          <a:xfrm>
            <a:off x="8380603" y="4353045"/>
            <a:ext cx="3808602" cy="196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692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3" y="1895911"/>
            <a:ext cx="11434192" cy="45887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dirty="0">
                <a:latin typeface="Cooper Black" panose="0208090404030B020404" pitchFamily="18" charset="0"/>
              </a:rPr>
              <a:t>Thank you for your time</a:t>
            </a: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757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52" y="2080626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12800" dirty="0">
                <a:latin typeface="Cooper Black" panose="0208090404030B020404" pitchFamily="18" charset="0"/>
              </a:rPr>
              <a:t>Be prepared</a:t>
            </a:r>
          </a:p>
        </p:txBody>
      </p:sp>
    </p:spTree>
    <p:extLst>
      <p:ext uri="{BB962C8B-B14F-4D97-AF65-F5344CB8AC3E}">
        <p14:creationId xmlns:p14="http://schemas.microsoft.com/office/powerpoint/2010/main" val="32782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8823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#1 Be prepared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2" y="1895912"/>
            <a:ext cx="8690993" cy="46223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Have you read the interview letter carefully? 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Prepare any forms of ID or documents they want to see. E.g. passport.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Have a look through some common interview questions.</a:t>
            </a:r>
          </a:p>
          <a:p>
            <a:pPr marL="0" indent="0">
              <a:buNone/>
            </a:pPr>
            <a:r>
              <a:rPr lang="en-GB" sz="2400" dirty="0">
                <a:latin typeface="Cooper Black" panose="0208090404030B020404" pitchFamily="18" charset="0"/>
              </a:rPr>
              <a:t>(Student Portal – Employability section)</a:t>
            </a:r>
          </a:p>
        </p:txBody>
      </p:sp>
      <p:pic>
        <p:nvPicPr>
          <p:cNvPr id="1026" name="Picture 2" descr="Home Office profits £2 million a month from child citizenship fees - Choose  Love">
            <a:extLst>
              <a:ext uri="{FF2B5EF4-FFF2-40B4-BE49-F238E27FC236}">
                <a16:creationId xmlns:a16="http://schemas.microsoft.com/office/drawing/2014/main" id="{87EE6048-3C3B-43A8-9AFD-BCA681D32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370" y="4327120"/>
            <a:ext cx="2463567" cy="1642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040542-BD9B-4962-B6B8-0B9BE508C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668" y="293615"/>
            <a:ext cx="2306972" cy="3642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535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52" y="2080626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10700" dirty="0">
                <a:latin typeface="Cooper Black" panose="0208090404030B020404" pitchFamily="18" charset="0"/>
              </a:rPr>
              <a:t>Test your technology</a:t>
            </a:r>
          </a:p>
        </p:txBody>
      </p:sp>
    </p:spTree>
    <p:extLst>
      <p:ext uri="{BB962C8B-B14F-4D97-AF65-F5344CB8AC3E}">
        <p14:creationId xmlns:p14="http://schemas.microsoft.com/office/powerpoint/2010/main" val="822646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8823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#2 Test your tech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2" y="1895912"/>
            <a:ext cx="9127221" cy="46223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Have a practice run with a friend to make sure you know how to use the programme used in the interview. Do you know how to share screen if needed?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How was the sound quality? Do you need a headset with a mic?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Find the best place in your home for </a:t>
            </a:r>
            <a:r>
              <a:rPr lang="en-GB" sz="2400" dirty="0" err="1">
                <a:latin typeface="Cooper Black" panose="0208090404030B020404" pitchFamily="18" charset="0"/>
              </a:rPr>
              <a:t>WiFi</a:t>
            </a:r>
            <a:r>
              <a:rPr lang="en-GB" sz="2400" dirty="0">
                <a:latin typeface="Cooper Black" panose="0208090404030B020404" pitchFamily="18" charset="0"/>
              </a:rPr>
              <a:t>.</a:t>
            </a:r>
          </a:p>
        </p:txBody>
      </p:sp>
      <p:pic>
        <p:nvPicPr>
          <p:cNvPr id="2050" name="Picture 2" descr="V7 Essentials USB Stereo Headset with Microphone">
            <a:extLst>
              <a:ext uri="{FF2B5EF4-FFF2-40B4-BE49-F238E27FC236}">
                <a16:creationId xmlns:a16="http://schemas.microsoft.com/office/drawing/2014/main" id="{E9DFEDA6-5B39-4BCC-913F-0E4ADD56B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927" y="-167780"/>
            <a:ext cx="1840335" cy="245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ast Wifi Logo Design Element Stock Vector (Royalty Free) 602902772">
            <a:extLst>
              <a:ext uri="{FF2B5EF4-FFF2-40B4-BE49-F238E27FC236}">
                <a16:creationId xmlns:a16="http://schemas.microsoft.com/office/drawing/2014/main" id="{47184028-DD7D-4841-8285-3470DF814E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1" t="20044" r="16554" b="18583"/>
          <a:stretch/>
        </p:blipFill>
        <p:spPr bwMode="auto">
          <a:xfrm>
            <a:off x="9828752" y="2650921"/>
            <a:ext cx="2122414" cy="172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ow To Conduct a Practice Media Interview">
            <a:extLst>
              <a:ext uri="{FF2B5EF4-FFF2-40B4-BE49-F238E27FC236}">
                <a16:creationId xmlns:a16="http://schemas.microsoft.com/office/drawing/2014/main" id="{076F777C-06DF-4660-8670-BF1977A298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9" t="2968" r="8485" b="9584"/>
          <a:stretch/>
        </p:blipFill>
        <p:spPr bwMode="auto">
          <a:xfrm>
            <a:off x="9755214" y="4513278"/>
            <a:ext cx="2269490" cy="177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32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52" y="2080626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8800" dirty="0">
                <a:latin typeface="Cooper Black" panose="0208090404030B020404" pitchFamily="18" charset="0"/>
              </a:rPr>
              <a:t>Dress Professionally</a:t>
            </a:r>
          </a:p>
        </p:txBody>
      </p:sp>
    </p:spTree>
    <p:extLst>
      <p:ext uri="{BB962C8B-B14F-4D97-AF65-F5344CB8AC3E}">
        <p14:creationId xmlns:p14="http://schemas.microsoft.com/office/powerpoint/2010/main" val="2272705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8823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#3 Dress Professionally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2" y="1895912"/>
            <a:ext cx="9127221" cy="46223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You should still dress as if the interview was still taking place in person.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If you are wearing a shirt, make sure it’s ironed.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Some jobs do not allow piercings, make sure you appear as if it was your first day on the job. Check their website for a dress code and reflect it in the interview.</a:t>
            </a: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8F154F-6966-42D3-AF9E-AAE3B2647377}"/>
              </a:ext>
            </a:extLst>
          </p:cNvPr>
          <p:cNvSpPr txBox="1"/>
          <p:nvPr/>
        </p:nvSpPr>
        <p:spPr>
          <a:xfrm>
            <a:off x="2905387" y="5616240"/>
            <a:ext cx="60987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https://www.indeed.com/career-advice/interviewing/what-to-wear-to-an-interview</a:t>
            </a:r>
            <a:r>
              <a:rPr lang="en-GB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D9E11B-8785-4C3B-9332-5399BD568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7043" y="2521634"/>
            <a:ext cx="2305094" cy="236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41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040" y="1837345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8800" dirty="0">
                <a:latin typeface="Cooper Black" panose="0208090404030B020404" pitchFamily="18" charset="0"/>
              </a:rPr>
              <a:t>Get rid of distractions</a:t>
            </a:r>
          </a:p>
        </p:txBody>
      </p:sp>
    </p:spTree>
    <p:extLst>
      <p:ext uri="{BB962C8B-B14F-4D97-AF65-F5344CB8AC3E}">
        <p14:creationId xmlns:p14="http://schemas.microsoft.com/office/powerpoint/2010/main" val="2838983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8823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#4 Reduce Distractions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3" y="1895911"/>
            <a:ext cx="8221210" cy="42616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Find somewhere quiet in your home to do the interview – let everyone know not to walk in.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Turn off all notifications – better still put your phone in another room.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If you have pets, keep the door shut or make sure they can’t distract you. </a:t>
            </a: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</p:txBody>
      </p:sp>
      <p:pic>
        <p:nvPicPr>
          <p:cNvPr id="3074" name="Picture 2" descr="Snapchat notifications but no messages on… - Apple Community">
            <a:extLst>
              <a:ext uri="{FF2B5EF4-FFF2-40B4-BE49-F238E27FC236}">
                <a16:creationId xmlns:a16="http://schemas.microsoft.com/office/drawing/2014/main" id="{9ED96153-BB60-43F7-B673-A0A8579F85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08"/>
          <a:stretch/>
        </p:blipFill>
        <p:spPr bwMode="auto">
          <a:xfrm>
            <a:off x="8913303" y="1990873"/>
            <a:ext cx="2955720" cy="153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Tips for studying for your finals at home | Opinion | Finals Issue | Daily  Collegian | collegian.psu.edu">
            <a:extLst>
              <a:ext uri="{FF2B5EF4-FFF2-40B4-BE49-F238E27FC236}">
                <a16:creationId xmlns:a16="http://schemas.microsoft.com/office/drawing/2014/main" id="{A90B827B-E24F-4978-8929-60B08437D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0327" y="3945254"/>
            <a:ext cx="3601673" cy="197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8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3F16E8AC-E608-4028-A3D4-D30CEE8AD59F}"/>
</file>

<file path=customXml/itemProps2.xml><?xml version="1.0" encoding="utf-8"?>
<ds:datastoreItem xmlns:ds="http://schemas.openxmlformats.org/officeDocument/2006/customXml" ds:itemID="{A1CCB47F-67F0-4B3A-9FD4-70ACBAE0AB8D}"/>
</file>

<file path=customXml/itemProps3.xml><?xml version="1.0" encoding="utf-8"?>
<ds:datastoreItem xmlns:ds="http://schemas.openxmlformats.org/officeDocument/2006/customXml" ds:itemID="{99175AE7-624E-4AA9-BDE5-A43F481CD3EC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143</TotalTime>
  <Words>343</Words>
  <Application>Microsoft Office PowerPoint</Application>
  <PresentationFormat>Widescreen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Cooper Black</vt:lpstr>
      <vt:lpstr>Wingdings</vt:lpstr>
      <vt:lpstr>Retrospect</vt:lpstr>
      <vt:lpstr>Preparing for a virtual interview</vt:lpstr>
      <vt:lpstr>#1</vt:lpstr>
      <vt:lpstr>#1 Be prepared</vt:lpstr>
      <vt:lpstr>#2</vt:lpstr>
      <vt:lpstr>#2 Test your tech</vt:lpstr>
      <vt:lpstr>#3</vt:lpstr>
      <vt:lpstr>#3 Dress Professionally</vt:lpstr>
      <vt:lpstr>#4</vt:lpstr>
      <vt:lpstr>#4 Reduce Distractions</vt:lpstr>
      <vt:lpstr>#5</vt:lpstr>
      <vt:lpstr>#5 Body Language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for a virtual interview</dc:title>
  <dc:creator>David Carruthers</dc:creator>
  <cp:lastModifiedBy>Carruthers,Dave</cp:lastModifiedBy>
  <cp:revision>15</cp:revision>
  <dcterms:created xsi:type="dcterms:W3CDTF">2021-01-19T15:26:27Z</dcterms:created>
  <dcterms:modified xsi:type="dcterms:W3CDTF">2022-01-07T15:38:11Z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</Properties>
</file>